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00"/>
    <a:srgbClr val="FF6699"/>
    <a:srgbClr val="3366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9C9D52-2EDE-8810-57C1-A833DBD8B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EAAD323-BA4A-A1E2-0B74-F6BD1C52B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0985D5-BF98-804B-A70F-0133A23A9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EEC6-12D0-4C3E-A3C5-827130089C1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F2D207-3452-8E63-C7D0-80E5C5DE0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92871F-F8A4-D972-4BC9-525C668DF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7F78-8AA7-401E-94F2-B5A5C32FD2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359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B6A34C-CFBE-D507-2D33-500B8F386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FAC76AD-948F-C315-8274-49AA46AB7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2B7222-9B4E-4F70-2188-780A88FF8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EEC6-12D0-4C3E-A3C5-827130089C1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5D6356-8F27-A638-C2BD-357ECD510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FF0551-94AD-A814-AFC1-FC0AD4434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7F78-8AA7-401E-94F2-B5A5C32FD2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873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D5FADF4-B254-D482-52DE-90C931624D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4FF4369-992E-EFF4-9595-D5C64A233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317394-1424-A8F0-5062-57F1889D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EEC6-12D0-4C3E-A3C5-827130089C1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CC65BC-1525-CF86-82E7-FD5017A77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3761E8-413A-1ECD-C803-EC78E3754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7F78-8AA7-401E-94F2-B5A5C32FD2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352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B63889-F643-C686-B0C0-DF4C217B3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F8D06B-1D23-8D8D-E916-837CAD955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927A45-DEFE-2912-D4D5-79D9B851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EEC6-12D0-4C3E-A3C5-827130089C1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FDC681-425E-8E08-BFA9-DDB389BD3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4017DC-B8C4-7E71-DB1E-AAF29A4DB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7F78-8AA7-401E-94F2-B5A5C32FD2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1062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A73F86-4E23-B09E-8AE4-CD0025F42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05829AC-74FE-1164-8FE8-22BC87D66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499D95-89B3-0E18-9B5F-41837403B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EEC6-12D0-4C3E-A3C5-827130089C1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674C52-07BE-9F78-DF6E-70264CFFF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B0ED5D-8289-653F-2450-219FF8A9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7F78-8AA7-401E-94F2-B5A5C32FD2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83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AE95F6-F6D3-1F82-4645-A711A0DD0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C2F17A-ABE4-4B3D-E13F-A1CC05417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4B30FE2-134E-76BA-0D1D-FF81E8366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BF72EB2-525A-326B-1D6E-E34710F28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EEC6-12D0-4C3E-A3C5-827130089C1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3519896-939D-C78D-B25B-DBB13F9C6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33E9FD2-781B-901F-C050-BE57B1FD1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7F78-8AA7-401E-94F2-B5A5C32FD2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474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9DBDD5-55AC-A42E-8657-753077DEC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6988CDA-B827-1DA8-73F6-693B51871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8BB3A71-C8A7-660F-83B9-3B312CB55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05C079E-E868-DAD8-288C-E7EF046FBE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09742DA-C5EC-BC47-A6D1-21E05BC973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9033E01-91E2-C80D-D9AF-36F10AE53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EEC6-12D0-4C3E-A3C5-827130089C1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4DA7F54-CF0B-A0D6-5DD1-F189EE306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D4449D5-4F5D-13E2-56CB-55526427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7F78-8AA7-401E-94F2-B5A5C32FD2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224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D01968-10A9-8817-870A-E5A197EF2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C17E0D3-ABBA-7048-1A36-9D39E9952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EEC6-12D0-4C3E-A3C5-827130089C1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2254AB-FBC3-1E12-E998-184F53897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D99F318-28AA-6518-323F-767940B3D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7F78-8AA7-401E-94F2-B5A5C32FD2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10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82EA3EC-4E2C-EB49-8652-84A78589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EEC6-12D0-4C3E-A3C5-827130089C1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22D1529-E1B4-D934-2751-6D0B37C10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7CBE619-883D-2CA2-98B6-87942BDCA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7F78-8AA7-401E-94F2-B5A5C32FD2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672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E49FEA-D4C4-4137-1186-67C0FB836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0F34B0-19BF-74C0-AD1F-8D3013B66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15508AD-7E80-5B01-67F2-218B86E20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1B3F0A-2E20-3B3E-4956-6743C3981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EEC6-12D0-4C3E-A3C5-827130089C1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B5EE80B-8DBF-8D67-6CAF-BC2EFEB4A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1612691-EFBA-7290-D730-49FE46CF9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7F78-8AA7-401E-94F2-B5A5C32FD2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187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1E36D5-CDA7-D1F5-CF6D-DFCE62678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0B8D941-EB70-459A-619D-F5698CF789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DAD9D4E-81DA-9442-D6D8-AC6E5CE4F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71C3886-6FA4-1C8E-6B23-8480DCC1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EEC6-12D0-4C3E-A3C5-827130089C1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97FF219-DCB4-00C4-5FBD-4795CCBC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3FA5CE-5D4E-BAA4-B636-9A0513D05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27F78-8AA7-401E-94F2-B5A5C32FD2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625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0BA86E7-E04C-E115-C87F-96668850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D0DB9B-9B15-95DA-9DF5-32FFE3739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08A72E-85AE-9C7B-E1B5-C56BBD790D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3EEC6-12D0-4C3E-A3C5-827130089C1D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BBF977-1E0C-5C1B-6E55-A880D5023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FE2E3E-B8F3-74E9-C091-DDAF3FF6B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27F78-8AA7-401E-94F2-B5A5C32FD2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144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E08BB0-1DCC-EB4E-D70C-14DA4C491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2607" y="26958"/>
            <a:ext cx="8343901" cy="771525"/>
          </a:xfrm>
          <a:solidFill>
            <a:srgbClr val="3366FF"/>
          </a:solidFill>
          <a:effectLst>
            <a:softEdge rad="88900"/>
          </a:effectLst>
        </p:spPr>
        <p:txBody>
          <a:bodyPr>
            <a:normAutofit/>
          </a:bodyPr>
          <a:lstStyle/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SCUOLA PRIMARIA DI OLCENENGO</a:t>
            </a:r>
            <a:endParaRPr lang="it-IT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FFD262B-A2EC-D71D-48F9-D13B82D1D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3001" y="1408251"/>
            <a:ext cx="2971800" cy="4041497"/>
          </a:xfrm>
          <a:gradFill flip="none" rotWithShape="1">
            <a:gsLst>
              <a:gs pos="98602">
                <a:srgbClr val="FFFF00"/>
              </a:gs>
              <a:gs pos="100000">
                <a:srgbClr val="FFFF00"/>
              </a:gs>
              <a:gs pos="100000">
                <a:srgbClr val="FFFF00"/>
              </a:gs>
              <a:gs pos="98000">
                <a:srgbClr val="FFFF00"/>
              </a:gs>
              <a:gs pos="9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63500" cmpd="sng">
            <a:solidFill>
              <a:srgbClr val="FFC000"/>
            </a:solidFill>
          </a:ln>
          <a:effectLst/>
        </p:spPr>
        <p:txBody>
          <a:bodyPr>
            <a:normAutofit fontScale="85000" lnSpcReduction="20000"/>
          </a:bodyPr>
          <a:lstStyle/>
          <a:p>
            <a:endParaRPr lang="it-IT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NOSTRO ORARIO</a:t>
            </a:r>
          </a:p>
          <a:p>
            <a:endParaRPr lang="it-IT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LUNEDI’ MERCOLEDI’ GIOVEDI’</a:t>
            </a:r>
          </a:p>
          <a:p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8:20/12:50</a:t>
            </a:r>
          </a:p>
          <a:p>
            <a:r>
              <a:rPr lang="it-IT" sz="1100" b="1" dirty="0">
                <a:latin typeface="Arial" panose="020B0604020202020204" pitchFamily="34" charset="0"/>
                <a:cs typeface="Arial" panose="020B0604020202020204" pitchFamily="34" charset="0"/>
              </a:rPr>
              <a:t>PAUSA /MENSA</a:t>
            </a:r>
          </a:p>
          <a:p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14:00/16:00</a:t>
            </a:r>
          </a:p>
          <a:p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MARTEDI’ VENERDI’</a:t>
            </a:r>
          </a:p>
          <a:p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8:20/12:20</a:t>
            </a:r>
          </a:p>
          <a:p>
            <a:endParaRPr lang="it-IT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SERVIZI COMUNALI:</a:t>
            </a:r>
          </a:p>
          <a:p>
            <a:r>
              <a:rPr lang="it-IT" sz="1700" b="1" dirty="0">
                <a:latin typeface="Arial" panose="020B0604020202020204" pitchFamily="34" charset="0"/>
                <a:cs typeface="Arial" panose="020B0604020202020204" pitchFamily="34" charset="0"/>
              </a:rPr>
              <a:t>SCUOLABUS </a:t>
            </a:r>
          </a:p>
          <a:p>
            <a:r>
              <a:rPr lang="it-IT" sz="1700" b="1" dirty="0">
                <a:latin typeface="Arial" panose="020B0604020202020204" pitchFamily="34" charset="0"/>
                <a:cs typeface="Arial" panose="020B0604020202020204" pitchFamily="34" charset="0"/>
              </a:rPr>
              <a:t> DOPOSCUOLA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8F56F82-A9B3-468A-F139-4ACBA53ECD7F}"/>
              </a:ext>
            </a:extLst>
          </p:cNvPr>
          <p:cNvSpPr txBox="1"/>
          <p:nvPr/>
        </p:nvSpPr>
        <p:spPr>
          <a:xfrm rot="20846856">
            <a:off x="448849" y="1266359"/>
            <a:ext cx="3892382" cy="1446550"/>
          </a:xfrm>
          <a:prstGeom prst="rect">
            <a:avLst/>
          </a:prstGeom>
          <a:gradFill flip="none" rotWithShape="1">
            <a:gsLst>
              <a:gs pos="0">
                <a:srgbClr val="FF6699"/>
              </a:gs>
              <a:gs pos="100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44450" cmpd="sng">
            <a:solidFill>
              <a:srgbClr val="FF0066"/>
            </a:solidFill>
          </a:ln>
          <a:effectLst/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14 DICEMBRE</a:t>
            </a:r>
          </a:p>
          <a:p>
            <a:pPr algn="ctr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DALLE ORE 16:30 </a:t>
            </a:r>
          </a:p>
          <a:p>
            <a:pPr algn="ctr"/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ALLE ORE 17:30 </a:t>
            </a:r>
          </a:p>
          <a:p>
            <a:pPr algn="ctr"/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PRESSO LA SCUOLA IN VIA ROMA 26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ECB40D1-BF1A-09DC-59F9-EADBBD5AEBF9}"/>
              </a:ext>
            </a:extLst>
          </p:cNvPr>
          <p:cNvSpPr txBox="1"/>
          <p:nvPr/>
        </p:nvSpPr>
        <p:spPr>
          <a:xfrm rot="784115">
            <a:off x="8709269" y="1499226"/>
            <a:ext cx="3037748" cy="1292662"/>
          </a:xfrm>
          <a:prstGeom prst="rect">
            <a:avLst/>
          </a:prstGeom>
          <a:gradFill>
            <a:gsLst>
              <a:gs pos="98602">
                <a:srgbClr val="B3C6E7"/>
              </a:gs>
              <a:gs pos="95000">
                <a:srgbClr val="92D050"/>
              </a:gs>
              <a:gs pos="9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0325" cmpd="sng">
            <a:solidFill>
              <a:srgbClr val="00B050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LIM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IN TUTTE LE CLASSI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METODO ANALOGICO BORTOLATO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per l’apprendimento della matematica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E153EE06-4FAA-857E-8E6F-579CD01681AE}"/>
              </a:ext>
            </a:extLst>
          </p:cNvPr>
          <p:cNvSpPr/>
          <p:nvPr/>
        </p:nvSpPr>
        <p:spPr>
          <a:xfrm rot="1013902">
            <a:off x="8885240" y="283631"/>
            <a:ext cx="3273077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it-IT" sz="5400" b="1" cap="none" spc="0" dirty="0">
                <a:ln w="22225">
                  <a:solidFill>
                    <a:srgbClr val="00206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OPEN DAY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EFA291D3-CBCE-8201-D70E-406D68A48D96}"/>
              </a:ext>
            </a:extLst>
          </p:cNvPr>
          <p:cNvSpPr/>
          <p:nvPr/>
        </p:nvSpPr>
        <p:spPr>
          <a:xfrm>
            <a:off x="5305425" y="6136813"/>
            <a:ext cx="5370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it-IT" sz="5400" b="1" dirty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VI ASPETTIAMO!! </a:t>
            </a:r>
          </a:p>
        </p:txBody>
      </p:sp>
    </p:spTree>
    <p:extLst>
      <p:ext uri="{BB962C8B-B14F-4D97-AF65-F5344CB8AC3E}">
        <p14:creationId xmlns:p14="http://schemas.microsoft.com/office/powerpoint/2010/main" val="32126734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62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SCUOLA PRIMARIA DI OLCENENGO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SCUOLA PRIMARIA DI OLCENENGO</dc:title>
  <dc:creator>anna</dc:creator>
  <cp:lastModifiedBy>Alunni</cp:lastModifiedBy>
  <cp:revision>2</cp:revision>
  <dcterms:created xsi:type="dcterms:W3CDTF">2022-09-23T13:23:41Z</dcterms:created>
  <dcterms:modified xsi:type="dcterms:W3CDTF">2022-11-07T10:38:13Z</dcterms:modified>
</cp:coreProperties>
</file>